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CD23-06B5-4DE9-8527-2C372338BF96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DD9C-303E-4119-BE5F-374DF95BDA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9C-303E-4119-BE5F-374DF95BDAE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656" y="852256"/>
            <a:ext cx="719308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389" y="261891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3006" y="754602"/>
            <a:ext cx="1706732" cy="5371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246" y="754602"/>
            <a:ext cx="5477559" cy="5371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091" y="2325950"/>
            <a:ext cx="733734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655" y="719091"/>
            <a:ext cx="72043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2407" y="1900470"/>
            <a:ext cx="3480010" cy="4296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7421" y="1909348"/>
            <a:ext cx="3431230" cy="4296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247" y="2201386"/>
            <a:ext cx="3436648" cy="514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247" y="2716137"/>
            <a:ext cx="3436648" cy="3179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7292" y="2201386"/>
            <a:ext cx="3622443" cy="5147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7622" y="2716137"/>
            <a:ext cx="3622113" cy="3179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675" y="736848"/>
            <a:ext cx="2844076" cy="929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98" y="736848"/>
            <a:ext cx="4372265" cy="5433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5675" y="1766658"/>
            <a:ext cx="2844076" cy="44038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96" y="480947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55796" y="736847"/>
            <a:ext cx="5486400" cy="3999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796" y="537621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6861" y="686446"/>
            <a:ext cx="7073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105" y="1953087"/>
            <a:ext cx="7398044" cy="417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66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DE4E-CFC2-B74E-9BF8-241E60040F4A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4474" y="6356350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3158" y="6356350"/>
            <a:ext cx="1558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123A-6348-0844-8792-2F91359F07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3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11611" y="87171"/>
            <a:ext cx="7530895" cy="5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67434" y="1395412"/>
            <a:ext cx="73241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Zone Defense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05000" y="3155575"/>
            <a:ext cx="6400800" cy="2288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Andrew Fink, Head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Coach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Widelo, Associate Head Coach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Anthony </a:t>
            </a:r>
            <a:r>
              <a:rPr lang="en-US" sz="3200" noProof="0" dirty="0" err="1" smtClean="0"/>
              <a:t>DiMaio</a:t>
            </a:r>
            <a:r>
              <a:rPr lang="en-US" sz="3200" noProof="0" dirty="0" smtClean="0"/>
              <a:t>, Assistant Coach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/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900" b="1" dirty="0" smtClean="0"/>
              <a:t>Mount Ida College</a:t>
            </a:r>
            <a:endParaRPr kumimoji="0" lang="en-US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8" descr="MtIda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684838"/>
            <a:ext cx="14144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Green Zone (continued)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1850651"/>
            <a:ext cx="7512424" cy="5007349"/>
          </a:xfrm>
        </p:spPr>
        <p:txBody>
          <a:bodyPr>
            <a:normAutofit/>
          </a:bodyPr>
          <a:lstStyle/>
          <a:p>
            <a:r>
              <a:rPr lang="en-US" dirty="0" smtClean="0"/>
              <a:t>Strength of zone is simplicity, similar to man-down defense and very versatile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Weakness is its simplicity and it is used by many teams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Players need to communicate and middies on crease need to work hard and stay with their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Brown Zone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1850651"/>
            <a:ext cx="7512424" cy="50073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3 pole front zone</a:t>
            </a:r>
          </a:p>
          <a:p>
            <a:pPr lvl="1"/>
            <a:r>
              <a:rPr lang="en-US" dirty="0" smtClean="0"/>
              <a:t>Cover/shutdown 3-3</a:t>
            </a:r>
          </a:p>
          <a:p>
            <a:pPr lvl="1"/>
            <a:r>
              <a:rPr lang="en-US" dirty="0" smtClean="0"/>
              <a:t>Put pressure on shooters, on their hands</a:t>
            </a:r>
          </a:p>
          <a:p>
            <a:endParaRPr lang="en-US" dirty="0" smtClean="0"/>
          </a:p>
          <a:p>
            <a:r>
              <a:rPr lang="en-US" dirty="0" smtClean="0"/>
              <a:t>Outside/Perimeter</a:t>
            </a:r>
          </a:p>
          <a:p>
            <a:pPr lvl="1"/>
            <a:r>
              <a:rPr lang="en-US" dirty="0" smtClean="0"/>
              <a:t>3 poles across the top</a:t>
            </a:r>
          </a:p>
          <a:p>
            <a:pPr lvl="1"/>
            <a:r>
              <a:rPr lang="en-US" dirty="0" smtClean="0"/>
              <a:t>Pole on crease</a:t>
            </a:r>
          </a:p>
          <a:p>
            <a:pPr lvl="1"/>
            <a:r>
              <a:rPr lang="en-US" dirty="0" smtClean="0"/>
              <a:t>Pole in middle and pole on crease work like pistons</a:t>
            </a:r>
          </a:p>
          <a:p>
            <a:pPr lvl="2"/>
            <a:r>
              <a:rPr lang="en-US" dirty="0" smtClean="0"/>
              <a:t>“I” formation</a:t>
            </a:r>
          </a:p>
          <a:p>
            <a:pPr lvl="2"/>
            <a:r>
              <a:rPr lang="en-US" dirty="0" smtClean="0"/>
              <a:t>Move up and down  for coverage and support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Inside/Crease</a:t>
            </a:r>
          </a:p>
          <a:p>
            <a:pPr lvl="1"/>
            <a:r>
              <a:rPr lang="en-US" dirty="0" smtClean="0"/>
              <a:t>Short sticks on bottom left and right</a:t>
            </a:r>
          </a:p>
          <a:p>
            <a:pPr lvl="1"/>
            <a:r>
              <a:rPr lang="en-US" dirty="0" smtClean="0"/>
              <a:t>Hold at goal line extended (GLE), don’t press at “X”</a:t>
            </a:r>
          </a:p>
          <a:p>
            <a:pPr lvl="1"/>
            <a:r>
              <a:rPr lang="en-US" dirty="0" smtClean="0"/>
              <a:t>Must be able to push and hold</a:t>
            </a:r>
            <a:r>
              <a:rPr lang="en-US" b="1" dirty="0" smtClean="0"/>
              <a:t>, no dunks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Brown Zone (continued)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1850651"/>
            <a:ext cx="7512424" cy="5007349"/>
          </a:xfrm>
        </p:spPr>
        <p:txBody>
          <a:bodyPr>
            <a:normAutofit/>
          </a:bodyPr>
          <a:lstStyle/>
          <a:p>
            <a:r>
              <a:rPr lang="en-US" dirty="0" smtClean="0"/>
              <a:t>Strength is ability to cover up top against shooting team</a:t>
            </a:r>
          </a:p>
          <a:p>
            <a:pPr lvl="1"/>
            <a:r>
              <a:rPr lang="en-US" dirty="0" smtClean="0"/>
              <a:t>Get on their hands with the poles</a:t>
            </a:r>
          </a:p>
          <a:p>
            <a:r>
              <a:rPr lang="en-US" dirty="0" smtClean="0"/>
              <a:t>Weakness are the short stick middies on the bottom</a:t>
            </a:r>
          </a:p>
          <a:p>
            <a:pPr lvl="1"/>
            <a:r>
              <a:rPr lang="en-US" dirty="0" smtClean="0"/>
              <a:t>Need to be able to play body and not get beat inside at GLE</a:t>
            </a:r>
          </a:p>
          <a:p>
            <a:r>
              <a:rPr lang="en-US" dirty="0" smtClean="0"/>
              <a:t>Big and strong middies and goalie that can hold pipe make this zone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White Zone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1850651"/>
            <a:ext cx="7512424" cy="50073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Aggressive zone</a:t>
            </a:r>
          </a:p>
          <a:p>
            <a:pPr lvl="1"/>
            <a:r>
              <a:rPr lang="en-US" dirty="0" smtClean="0"/>
              <a:t>Versatile against multiple offenses</a:t>
            </a:r>
          </a:p>
          <a:p>
            <a:pPr lvl="1"/>
            <a:r>
              <a:rPr lang="en-US" dirty="0" smtClean="0"/>
              <a:t>Effective against an inverted offense</a:t>
            </a:r>
          </a:p>
          <a:p>
            <a:pPr lvl="1"/>
            <a:r>
              <a:rPr lang="en-US" dirty="0" smtClean="0"/>
              <a:t>Virginia won National Championship with this zone</a:t>
            </a:r>
          </a:p>
          <a:p>
            <a:endParaRPr lang="en-US" dirty="0" smtClean="0"/>
          </a:p>
          <a:p>
            <a:r>
              <a:rPr lang="en-US" dirty="0" smtClean="0"/>
              <a:t>Outside/Perimeter</a:t>
            </a:r>
          </a:p>
          <a:p>
            <a:pPr lvl="1"/>
            <a:r>
              <a:rPr lang="en-US" dirty="0" smtClean="0"/>
              <a:t>Short stick middies up top, must push/play body</a:t>
            </a:r>
          </a:p>
          <a:p>
            <a:pPr lvl="1"/>
            <a:r>
              <a:rPr lang="en-US" dirty="0" smtClean="0"/>
              <a:t>Two poles on the bottom/GLE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Inside/Crease</a:t>
            </a:r>
          </a:p>
          <a:p>
            <a:pPr lvl="1"/>
            <a:r>
              <a:rPr lang="en-US" dirty="0" smtClean="0"/>
              <a:t>Poles in the middle are in an “I” formation</a:t>
            </a:r>
          </a:p>
          <a:p>
            <a:pPr lvl="1"/>
            <a:r>
              <a:rPr lang="en-US" dirty="0" smtClean="0"/>
              <a:t>LSM slide hard and recover, look for 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IdaLog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704139" y="1519516"/>
            <a:ext cx="72247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4138" y="1519516"/>
            <a:ext cx="7592261" cy="49530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Located in Newton, MA.  5 miles outside of Boston.</a:t>
            </a:r>
          </a:p>
          <a:p>
            <a:pPr eaLnBrk="1" hangingPunct="1"/>
            <a:r>
              <a:rPr lang="en-US" dirty="0" smtClean="0"/>
              <a:t>Division III Lacrosse Program</a:t>
            </a:r>
          </a:p>
          <a:p>
            <a:pPr lvl="1"/>
            <a:r>
              <a:rPr lang="en-US" dirty="0" smtClean="0"/>
              <a:t>2011 Great North Atlantic Conference Champions</a:t>
            </a:r>
          </a:p>
          <a:p>
            <a:pPr lvl="1" eaLnBrk="1" hangingPunct="1"/>
            <a:r>
              <a:rPr lang="en-US" dirty="0" smtClean="0"/>
              <a:t>6x North Atlantic Conference Champions</a:t>
            </a:r>
          </a:p>
          <a:p>
            <a:pPr lvl="1" eaLnBrk="1" hangingPunct="1"/>
            <a:r>
              <a:rPr lang="en-US" dirty="0" smtClean="0"/>
              <a:t>3 NCAA tournament appearances</a:t>
            </a:r>
          </a:p>
          <a:p>
            <a:pPr eaLnBrk="1" hangingPunct="1"/>
            <a:r>
              <a:rPr lang="en-US" dirty="0" smtClean="0"/>
              <a:t>2010 NCAA Statistical Champion:  Man Down Defense - .907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717176"/>
            <a:ext cx="7696200" cy="802340"/>
          </a:xfrm>
        </p:spPr>
        <p:txBody>
          <a:bodyPr/>
          <a:lstStyle/>
          <a:p>
            <a:pPr eaLnBrk="1" hangingPunct="1"/>
            <a:r>
              <a:rPr lang="en-US" dirty="0" smtClean="0"/>
              <a:t>Mount Ida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White Zone (continued)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1850651"/>
            <a:ext cx="7512424" cy="5007349"/>
          </a:xfrm>
        </p:spPr>
        <p:txBody>
          <a:bodyPr>
            <a:normAutofit/>
          </a:bodyPr>
          <a:lstStyle/>
          <a:p>
            <a:r>
              <a:rPr lang="en-US" dirty="0" smtClean="0"/>
              <a:t>Strength is ability to cover crease and “X” with poles</a:t>
            </a:r>
          </a:p>
          <a:p>
            <a:pPr lvl="1"/>
            <a:r>
              <a:rPr lang="en-US" dirty="0" smtClean="0"/>
              <a:t>Slide fast off crease with poles to double</a:t>
            </a:r>
          </a:p>
          <a:p>
            <a:r>
              <a:rPr lang="en-US" dirty="0" smtClean="0"/>
              <a:t>Weakness is the alley dodge and topside support</a:t>
            </a:r>
          </a:p>
          <a:p>
            <a:pPr lvl="1"/>
            <a:r>
              <a:rPr lang="en-US" dirty="0" smtClean="0"/>
              <a:t>Need to be able to play body and not get beat inside at GLE</a:t>
            </a:r>
          </a:p>
          <a:p>
            <a:r>
              <a:rPr lang="en-US" dirty="0" smtClean="0"/>
              <a:t>Experienced and athletic defense and a bit time goalie that makes big saves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pic>
        <p:nvPicPr>
          <p:cNvPr id="9" name="Picture 3" descr="MtIdaLog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757079" y="1850651"/>
            <a:ext cx="72247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57079" y="1850651"/>
            <a:ext cx="7171765" cy="4765302"/>
          </a:xfrm>
        </p:spPr>
        <p:txBody>
          <a:bodyPr/>
          <a:lstStyle/>
          <a:p>
            <a:r>
              <a:rPr lang="en-US" dirty="0" smtClean="0"/>
              <a:t>Contact Information:</a:t>
            </a:r>
          </a:p>
          <a:p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b="1" dirty="0" smtClean="0"/>
              <a:t>Andrew Fink, Head Coach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aefink@mountida.edu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(617) 928-4731</a:t>
            </a:r>
          </a:p>
          <a:p>
            <a:pPr algn="ctr">
              <a:buFont typeface="Arial" charset="0"/>
              <a:buNone/>
            </a:pPr>
            <a:r>
              <a:rPr lang="en-US" b="1" dirty="0" smtClean="0"/>
              <a:t>Chris Widelo, Associate Head Coach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chris.widelo@gmail.com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4139" y="1519516"/>
            <a:ext cx="7224714" cy="49530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Up until 2008 we played a man-to-man defense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did this change?</a:t>
            </a:r>
          </a:p>
          <a:p>
            <a:pPr lvl="1"/>
            <a:r>
              <a:rPr lang="en-US" dirty="0" smtClean="0"/>
              <a:t>May 6, 2008 at 4:00 p.m.  in Newton, MA</a:t>
            </a:r>
          </a:p>
          <a:p>
            <a:endParaRPr lang="en-US" dirty="0" smtClean="0"/>
          </a:p>
          <a:p>
            <a:r>
              <a:rPr lang="en-US" dirty="0" smtClean="0"/>
              <a:t>Why did this change?</a:t>
            </a:r>
          </a:p>
          <a:p>
            <a:pPr lvl="1"/>
            <a:r>
              <a:rPr lang="en-US" dirty="0" smtClean="0"/>
              <a:t>Time was right to add a new dimension to our defense (no other choice)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717176"/>
            <a:ext cx="7696200" cy="802340"/>
          </a:xfrm>
        </p:spPr>
        <p:txBody>
          <a:bodyPr/>
          <a:lstStyle/>
          <a:p>
            <a:pPr eaLnBrk="1" hangingPunct="1"/>
            <a:r>
              <a:rPr lang="en-US" dirty="0" smtClean="0"/>
              <a:t>Mount Ida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4139" y="1519516"/>
            <a:ext cx="7224714" cy="49530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solid zone defense can add a new dimension to your team defense</a:t>
            </a:r>
          </a:p>
          <a:p>
            <a:pPr lvl="1"/>
            <a:r>
              <a:rPr lang="en-US" dirty="0" smtClean="0"/>
              <a:t>Compliment to man-to-man defense or can be a good substitute</a:t>
            </a:r>
          </a:p>
          <a:p>
            <a:pPr lvl="1"/>
            <a:r>
              <a:rPr lang="en-US" dirty="0" smtClean="0"/>
              <a:t>Requires the right personnel and a commitment to work through the rough spots</a:t>
            </a:r>
          </a:p>
          <a:p>
            <a:pPr lvl="1"/>
            <a:r>
              <a:rPr lang="en-US" dirty="0" smtClean="0"/>
              <a:t>Can be an effective strategy to take a way/limit an opponent’s strength or change the tempo of the game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717176"/>
            <a:ext cx="7696200" cy="802340"/>
          </a:xfrm>
        </p:spPr>
        <p:txBody>
          <a:bodyPr/>
          <a:lstStyle/>
          <a:p>
            <a:pPr eaLnBrk="1" hangingPunct="1"/>
            <a:r>
              <a:rPr lang="en-US" dirty="0" smtClean="0"/>
              <a:t>Why Zone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Zone Defense Personnel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2095500"/>
            <a:ext cx="7512424" cy="4762500"/>
          </a:xfrm>
        </p:spPr>
        <p:txBody>
          <a:bodyPr>
            <a:normAutofit/>
          </a:bodyPr>
          <a:lstStyle/>
          <a:p>
            <a:r>
              <a:rPr lang="en-US" dirty="0" smtClean="0"/>
              <a:t>Find the right players for the job</a:t>
            </a:r>
          </a:p>
          <a:p>
            <a:pPr lvl="1"/>
            <a:r>
              <a:rPr lang="en-US" dirty="0" smtClean="0"/>
              <a:t>Might not necessarily be the best man-to-man player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Attributes of a good zone player</a:t>
            </a:r>
          </a:p>
          <a:p>
            <a:pPr lvl="1"/>
            <a:r>
              <a:rPr lang="en-US" dirty="0" smtClean="0"/>
              <a:t>Intelligent/high lacrosse I.Q.</a:t>
            </a:r>
          </a:p>
          <a:p>
            <a:pPr lvl="1"/>
            <a:r>
              <a:rPr lang="en-US" dirty="0" smtClean="0"/>
              <a:t>Aggressive yet not too aggressive</a:t>
            </a:r>
          </a:p>
          <a:p>
            <a:pPr lvl="1"/>
            <a:r>
              <a:rPr lang="en-US" dirty="0" smtClean="0"/>
              <a:t>Experienced and quick thinker</a:t>
            </a:r>
          </a:p>
          <a:p>
            <a:pPr lvl="1"/>
            <a:r>
              <a:rPr lang="en-US" dirty="0" smtClean="0"/>
              <a:t>COMMUNICATION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1576" y="800100"/>
            <a:ext cx="7512424" cy="1050551"/>
          </a:xfrm>
        </p:spPr>
        <p:txBody>
          <a:bodyPr/>
          <a:lstStyle/>
          <a:p>
            <a:r>
              <a:rPr lang="en-US" dirty="0" smtClean="0"/>
              <a:t>Green Zone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1576" y="1850651"/>
            <a:ext cx="7512424" cy="50073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“Box and 2” Zone</a:t>
            </a:r>
          </a:p>
          <a:p>
            <a:pPr lvl="1"/>
            <a:r>
              <a:rPr lang="en-US" dirty="0" smtClean="0"/>
              <a:t>Cover 1-4-1, 1-3-2, 2-2-2</a:t>
            </a:r>
          </a:p>
          <a:p>
            <a:endParaRPr lang="en-US" dirty="0" smtClean="0"/>
          </a:p>
          <a:p>
            <a:r>
              <a:rPr lang="en-US" dirty="0" smtClean="0"/>
              <a:t>Outside/Perimeter</a:t>
            </a:r>
          </a:p>
          <a:p>
            <a:pPr lvl="1"/>
            <a:r>
              <a:rPr lang="en-US" dirty="0" smtClean="0"/>
              <a:t>Poles on the outside/perimeter</a:t>
            </a:r>
          </a:p>
          <a:p>
            <a:pPr lvl="1"/>
            <a:r>
              <a:rPr lang="en-US" dirty="0" smtClean="0"/>
              <a:t>Set up in a Box or Diamond</a:t>
            </a:r>
          </a:p>
          <a:p>
            <a:pPr lvl="1"/>
            <a:r>
              <a:rPr lang="en-US" dirty="0" smtClean="0"/>
              <a:t>Man-down rotation on perimeter</a:t>
            </a:r>
          </a:p>
          <a:p>
            <a:pPr lvl="1"/>
            <a:r>
              <a:rPr lang="en-US" dirty="0" smtClean="0"/>
              <a:t>Poles can cover motion offense dodging alleys</a:t>
            </a:r>
          </a:p>
          <a:p>
            <a:pPr lvl="1"/>
            <a:r>
              <a:rPr lang="en-US" dirty="0" smtClean="0"/>
              <a:t>Easy to pass-off and hold spot in rotation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Inside/Crease</a:t>
            </a:r>
          </a:p>
          <a:p>
            <a:pPr lvl="1"/>
            <a:r>
              <a:rPr lang="en-US" dirty="0" smtClean="0"/>
              <a:t>Short sticks inside</a:t>
            </a:r>
          </a:p>
          <a:p>
            <a:pPr lvl="1"/>
            <a:r>
              <a:rPr lang="en-US" dirty="0" smtClean="0"/>
              <a:t>Always have support/coverage on crease</a:t>
            </a:r>
          </a:p>
          <a:p>
            <a:pPr lvl="1"/>
            <a:r>
              <a:rPr lang="en-US" dirty="0" smtClean="0"/>
              <a:t>Play “book ends,” left or right side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03" y="847161"/>
            <a:ext cx="5948082" cy="59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background.thmx</Template>
  <TotalTime>1657</TotalTime>
  <Words>506</Words>
  <Application>Microsoft Office PowerPoint</Application>
  <PresentationFormat>On-screen Show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main background</vt:lpstr>
      <vt:lpstr>Slide 1</vt:lpstr>
      <vt:lpstr>Mount Ida College</vt:lpstr>
      <vt:lpstr>Mount Ida College</vt:lpstr>
      <vt:lpstr>Why Zone Defense</vt:lpstr>
      <vt:lpstr>Zone Defense Personnel</vt:lpstr>
      <vt:lpstr>Green Zone</vt:lpstr>
      <vt:lpstr>Slide 7</vt:lpstr>
      <vt:lpstr>Slide 8</vt:lpstr>
      <vt:lpstr>Slide 9</vt:lpstr>
      <vt:lpstr>Green Zone (continued)</vt:lpstr>
      <vt:lpstr>Brown Zone</vt:lpstr>
      <vt:lpstr>Slide 12</vt:lpstr>
      <vt:lpstr>Slide 13</vt:lpstr>
      <vt:lpstr>Brown Zone (continued)</vt:lpstr>
      <vt:lpstr>White Zone</vt:lpstr>
      <vt:lpstr>Slide 16</vt:lpstr>
      <vt:lpstr>Slide 17</vt:lpstr>
      <vt:lpstr>Slide 18</vt:lpstr>
      <vt:lpstr>Slide 19</vt:lpstr>
      <vt:lpstr>White Zone (continued)</vt:lpstr>
      <vt:lpstr>Questions?</vt:lpstr>
    </vt:vector>
  </TitlesOfParts>
  <Company>US Lacrosse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Wallace</dc:creator>
  <cp:lastModifiedBy>Chris Widelo</cp:lastModifiedBy>
  <cp:revision>73</cp:revision>
  <dcterms:created xsi:type="dcterms:W3CDTF">2011-01-19T19:31:54Z</dcterms:created>
  <dcterms:modified xsi:type="dcterms:W3CDTF">2012-01-18T02:52:50Z</dcterms:modified>
</cp:coreProperties>
</file>