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65" r:id="rId7"/>
    <p:sldId id="260" r:id="rId8"/>
    <p:sldId id="268" r:id="rId9"/>
    <p:sldId id="283" r:id="rId10"/>
    <p:sldId id="269" r:id="rId11"/>
    <p:sldId id="272" r:id="rId12"/>
    <p:sldId id="273" r:id="rId13"/>
    <p:sldId id="271" r:id="rId14"/>
    <p:sldId id="275" r:id="rId15"/>
    <p:sldId id="278" r:id="rId16"/>
    <p:sldId id="281" r:id="rId17"/>
    <p:sldId id="280" r:id="rId18"/>
    <p:sldId id="282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566"/>
    <a:srgbClr val="D12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9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Rossi" userId="8b1ab89d-fae2-4ebd-980f-9cb861877cb1" providerId="ADAL" clId="{9583228C-A891-41CC-91FF-2942298B54F6}"/>
    <pc:docChg chg="custSel modSld sldOrd">
      <pc:chgData name="Lauren Rossi" userId="8b1ab89d-fae2-4ebd-980f-9cb861877cb1" providerId="ADAL" clId="{9583228C-A891-41CC-91FF-2942298B54F6}" dt="2018-11-15T16:17:51.100" v="249" actId="113"/>
      <pc:docMkLst>
        <pc:docMk/>
      </pc:docMkLst>
      <pc:sldChg chg="modSp">
        <pc:chgData name="Lauren Rossi" userId="8b1ab89d-fae2-4ebd-980f-9cb861877cb1" providerId="ADAL" clId="{9583228C-A891-41CC-91FF-2942298B54F6}" dt="2018-11-15T16:15:35.493" v="42" actId="403"/>
        <pc:sldMkLst>
          <pc:docMk/>
          <pc:sldMk cId="357155512" sldId="256"/>
        </pc:sldMkLst>
        <pc:spChg chg="mod">
          <ac:chgData name="Lauren Rossi" userId="8b1ab89d-fae2-4ebd-980f-9cb861877cb1" providerId="ADAL" clId="{9583228C-A891-41CC-91FF-2942298B54F6}" dt="2018-11-15T16:15:35.493" v="42" actId="403"/>
          <ac:spMkLst>
            <pc:docMk/>
            <pc:sldMk cId="357155512" sldId="256"/>
            <ac:spMk id="2" creationId="{17096AE6-9E67-2545-98EB-35334CCE1FA5}"/>
          </ac:spMkLst>
        </pc:spChg>
      </pc:sldChg>
      <pc:sldChg chg="modSp">
        <pc:chgData name="Lauren Rossi" userId="8b1ab89d-fae2-4ebd-980f-9cb861877cb1" providerId="ADAL" clId="{9583228C-A891-41CC-91FF-2942298B54F6}" dt="2018-11-15T16:16:50.518" v="242" actId="20577"/>
        <pc:sldMkLst>
          <pc:docMk/>
          <pc:sldMk cId="2833151095" sldId="257"/>
        </pc:sldMkLst>
        <pc:spChg chg="mod">
          <ac:chgData name="Lauren Rossi" userId="8b1ab89d-fae2-4ebd-980f-9cb861877cb1" providerId="ADAL" clId="{9583228C-A891-41CC-91FF-2942298B54F6}" dt="2018-11-15T16:16:50.518" v="242" actId="20577"/>
          <ac:spMkLst>
            <pc:docMk/>
            <pc:sldMk cId="2833151095" sldId="257"/>
            <ac:spMk id="3" creationId="{463B22DC-FB95-4A07-AF7B-D0C5DE44A377}"/>
          </ac:spMkLst>
        </pc:spChg>
      </pc:sldChg>
      <pc:sldChg chg="modSp ord">
        <pc:chgData name="Lauren Rossi" userId="8b1ab89d-fae2-4ebd-980f-9cb861877cb1" providerId="ADAL" clId="{9583228C-A891-41CC-91FF-2942298B54F6}" dt="2018-11-15T16:17:51.100" v="249" actId="113"/>
        <pc:sldMkLst>
          <pc:docMk/>
          <pc:sldMk cId="2984603755" sldId="264"/>
        </pc:sldMkLst>
        <pc:spChg chg="mod">
          <ac:chgData name="Lauren Rossi" userId="8b1ab89d-fae2-4ebd-980f-9cb861877cb1" providerId="ADAL" clId="{9583228C-A891-41CC-91FF-2942298B54F6}" dt="2018-11-15T16:11:37.347" v="15" actId="20577"/>
          <ac:spMkLst>
            <pc:docMk/>
            <pc:sldMk cId="2984603755" sldId="264"/>
            <ac:spMk id="2" creationId="{18C71100-C321-4D59-90F0-EC501172E971}"/>
          </ac:spMkLst>
        </pc:spChg>
        <pc:spChg chg="mod">
          <ac:chgData name="Lauren Rossi" userId="8b1ab89d-fae2-4ebd-980f-9cb861877cb1" providerId="ADAL" clId="{9583228C-A891-41CC-91FF-2942298B54F6}" dt="2018-11-15T16:17:51.100" v="249" actId="113"/>
          <ac:spMkLst>
            <pc:docMk/>
            <pc:sldMk cId="2984603755" sldId="264"/>
            <ac:spMk id="3" creationId="{F80C26B7-B312-4799-BAA3-47D5E13A995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274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1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58" y="84084"/>
            <a:ext cx="6728591" cy="78827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6649"/>
            <a:ext cx="7886700" cy="45930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2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45235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62098"/>
            <a:ext cx="7886700" cy="6201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96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69249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69249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143B07-0389-4CA6-9926-A6911097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58" y="84084"/>
            <a:ext cx="6728591" cy="78827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3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50829"/>
            <a:ext cx="3868340" cy="389375"/>
          </a:xfrm>
        </p:spPr>
        <p:txBody>
          <a:bodyPr anchor="t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08083"/>
            <a:ext cx="3868340" cy="41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50829"/>
            <a:ext cx="3887391" cy="389375"/>
          </a:xfrm>
        </p:spPr>
        <p:txBody>
          <a:bodyPr anchor="t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08083"/>
            <a:ext cx="3887391" cy="41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723173-0DBC-4F11-89B5-C6BD2346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58" y="84084"/>
            <a:ext cx="6728591" cy="78827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3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A513A64-5016-42FA-8D40-305092E1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58" y="84084"/>
            <a:ext cx="6728591" cy="78827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52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men's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DCCA8-DB72-4A90-BE1A-49EBA404A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711" r="18522"/>
          <a:stretch/>
        </p:blipFill>
        <p:spPr>
          <a:xfrm>
            <a:off x="-99322" y="735724"/>
            <a:ext cx="9342643" cy="55494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2077CF-0F55-4277-ADCB-4B72BE41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58" y="84084"/>
            <a:ext cx="6728591" cy="78827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4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's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DCCA8-DB72-4A90-BE1A-49EBA404A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511970" y="-1408386"/>
            <a:ext cx="4120055" cy="92701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2077CF-0F55-4277-ADCB-4B72BE41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58" y="84084"/>
            <a:ext cx="6728591" cy="78827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7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40221"/>
            <a:ext cx="7886700" cy="441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096AE6-9E67-2545-98EB-35334CCE1FA5}"/>
              </a:ext>
            </a:extLst>
          </p:cNvPr>
          <p:cNvSpPr txBox="1"/>
          <p:nvPr/>
        </p:nvSpPr>
        <p:spPr>
          <a:xfrm>
            <a:off x="716097" y="4004095"/>
            <a:ext cx="67770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Montserrat" pitchFamily="2" charset="0"/>
              </a:rPr>
              <a:t>ZONE DEFENSE</a:t>
            </a:r>
            <a:endParaRPr lang="en-US" sz="4400" b="1" dirty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Montserrat" pitchFamily="2" charset="77"/>
              </a:rPr>
              <a:t>		</a:t>
            </a:r>
            <a:r>
              <a:rPr lang="en-US" sz="3200" i="1" dirty="0" smtClean="0">
                <a:solidFill>
                  <a:schemeClr val="bg1"/>
                </a:solidFill>
                <a:latin typeface="Montserrat" pitchFamily="2" charset="0"/>
              </a:rPr>
              <a:t>Andrew Fink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Montserrat" pitchFamily="2" charset="77"/>
              </a:rPr>
              <a:t> </a:t>
            </a:r>
            <a:endParaRPr lang="en-US" sz="4000" b="1" i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15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F829C9-0CBB-4D57-AF68-180D377D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Zone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C50EFF-E338-454D-A130-0AA83EEB4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Pole Front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8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286F-B78C-4641-82B7-174B55D6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Zone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5788" y="1344058"/>
            <a:ext cx="7512424" cy="5007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 pole front zone</a:t>
            </a:r>
          </a:p>
          <a:p>
            <a:pPr lvl="1"/>
            <a:r>
              <a:rPr lang="en-US" dirty="0" smtClean="0"/>
              <a:t>Cover/shutdown 3-3</a:t>
            </a:r>
          </a:p>
          <a:p>
            <a:pPr lvl="1"/>
            <a:r>
              <a:rPr lang="en-US" dirty="0" smtClean="0"/>
              <a:t>Put pressure on shooters, on their hands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Outside/Perimeter</a:t>
            </a:r>
          </a:p>
          <a:p>
            <a:pPr lvl="1"/>
            <a:r>
              <a:rPr lang="en-US" dirty="0" smtClean="0"/>
              <a:t>3 poles across the top</a:t>
            </a:r>
          </a:p>
          <a:p>
            <a:pPr lvl="1"/>
            <a:r>
              <a:rPr lang="en-US" dirty="0" smtClean="0"/>
              <a:t>Pole on crease</a:t>
            </a:r>
          </a:p>
          <a:p>
            <a:pPr lvl="1"/>
            <a:r>
              <a:rPr lang="en-US" dirty="0" smtClean="0"/>
              <a:t>Pole in middle and pole on crease work like pistons</a:t>
            </a:r>
          </a:p>
          <a:p>
            <a:pPr lvl="2"/>
            <a:r>
              <a:rPr lang="en-US" dirty="0" smtClean="0"/>
              <a:t>“I” formation</a:t>
            </a:r>
          </a:p>
          <a:p>
            <a:pPr lvl="2"/>
            <a:r>
              <a:rPr lang="en-US" dirty="0" smtClean="0"/>
              <a:t>Move up and down  for coverage and support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Inside/Crease</a:t>
            </a:r>
          </a:p>
          <a:p>
            <a:pPr lvl="1"/>
            <a:r>
              <a:rPr lang="en-US" dirty="0" smtClean="0"/>
              <a:t>Short sticks on bottom left and right</a:t>
            </a:r>
          </a:p>
          <a:p>
            <a:pPr lvl="1"/>
            <a:r>
              <a:rPr lang="en-US" dirty="0" smtClean="0"/>
              <a:t>Hold at goal line extended (GLE), don’t press at “X”</a:t>
            </a:r>
          </a:p>
          <a:p>
            <a:pPr lvl="1"/>
            <a:r>
              <a:rPr lang="en-US" dirty="0" smtClean="0"/>
              <a:t>Must be able to push and hold</a:t>
            </a:r>
            <a:r>
              <a:rPr lang="en-US" b="1" dirty="0" smtClean="0"/>
              <a:t>, no dunks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76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08" y="84084"/>
            <a:ext cx="6400800" cy="62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eenVS1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458" y="84084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286F-B78C-4641-82B7-174B55D6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Zone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5788" y="1641513"/>
            <a:ext cx="7512424" cy="5007349"/>
          </a:xfrm>
        </p:spPr>
        <p:txBody>
          <a:bodyPr>
            <a:normAutofit/>
          </a:bodyPr>
          <a:lstStyle/>
          <a:p>
            <a:r>
              <a:rPr lang="en-US" dirty="0" smtClean="0"/>
              <a:t>Strength is ability to cover up top against shooting team</a:t>
            </a:r>
          </a:p>
          <a:p>
            <a:pPr lvl="1"/>
            <a:r>
              <a:rPr lang="en-US" dirty="0" smtClean="0"/>
              <a:t>Get on their hands with the poles</a:t>
            </a:r>
          </a:p>
          <a:p>
            <a:r>
              <a:rPr lang="en-US" dirty="0" smtClean="0"/>
              <a:t>Weakness are the short stick middies on the bottom</a:t>
            </a:r>
          </a:p>
          <a:p>
            <a:pPr lvl="1"/>
            <a:r>
              <a:rPr lang="en-US" dirty="0" smtClean="0"/>
              <a:t>Need to be able to play body and not get beat inside at GLE</a:t>
            </a:r>
          </a:p>
          <a:p>
            <a:r>
              <a:rPr lang="en-US" dirty="0" smtClean="0"/>
              <a:t>Big and strong middies and goalie that can hold pipe make this zone work</a:t>
            </a:r>
          </a:p>
        </p:txBody>
      </p:sp>
    </p:spTree>
    <p:extLst>
      <p:ext uri="{BB962C8B-B14F-4D97-AF65-F5344CB8AC3E}">
        <p14:creationId xmlns:p14="http://schemas.microsoft.com/office/powerpoint/2010/main" val="35414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286F-B78C-4641-82B7-174B55D6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6118" y="1850651"/>
            <a:ext cx="7171765" cy="4765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Andrew Fink, Head Coach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St. Joseph (CT)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afink@usj.edu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(401)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965-9039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Instagram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sz="2800" dirty="0" err="1" smtClean="0"/>
              <a:t>Coachfinklax</a:t>
            </a:r>
            <a:endParaRPr lang="en-US" sz="2800" dirty="0" smtClean="0"/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xcella</a:t>
            </a:r>
            <a:r>
              <a:rPr lang="en-US" sz="2800" dirty="0" smtClean="0"/>
              <a:t>x.com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1100-C321-4D59-90F0-EC501172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294" y="318639"/>
            <a:ext cx="6636001" cy="78827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Rockwell"/>
                <a:cs typeface="Rockwell"/>
              </a:rPr>
              <a:t/>
            </a:r>
            <a:br>
              <a:rPr lang="en-US" b="1" dirty="0">
                <a:solidFill>
                  <a:srgbClr val="C00000"/>
                </a:solidFill>
                <a:latin typeface="Rockwell"/>
                <a:cs typeface="Rockwell"/>
              </a:rPr>
            </a:br>
            <a:r>
              <a:rPr lang="en-US" b="1" dirty="0">
                <a:solidFill>
                  <a:srgbClr val="C00000"/>
                </a:solidFill>
                <a:latin typeface="Rockwell"/>
                <a:cs typeface="Rockwell"/>
              </a:rPr>
              <a:t>We Want Your Feedback!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26B7-B312-4799-BAA3-47D5E13A9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2" y="1362897"/>
            <a:ext cx="8674216" cy="413220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28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Download the LAXCON APP</a:t>
            </a:r>
          </a:p>
          <a:p>
            <a:pPr marL="457200" lvl="1" indent="0" algn="ctr">
              <a:buNone/>
            </a:pPr>
            <a:endParaRPr lang="en-US" sz="3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Access the App Store on iOS devices or the Play Store on Android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Install the App:  Search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CrowdCompass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AttendeeHub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and Download.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Search the Attendee Hub App and enter “US Lacrosse Convention” and Download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Check-in to this session and complete the session survey!   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0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286F-B78C-4641-82B7-174B55D6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tserrat" pitchFamily="2" charset="0"/>
              </a:rPr>
              <a:t>About Andrew Fink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7700" y="1575412"/>
            <a:ext cx="7848600" cy="75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Head Coach at University of St. Joseph (CT)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39807" y="2380630"/>
            <a:ext cx="5747728" cy="3551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dirty="0" smtClean="0"/>
              <a:t>East Hartford, CT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 smtClean="0"/>
              <a:t>Division </a:t>
            </a:r>
            <a:r>
              <a:rPr lang="en-US" sz="3200" dirty="0"/>
              <a:t>III Lacrosse Program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/>
              <a:t>2020 Inaugural Varsity Season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3200" dirty="0"/>
              <a:t>Great North Atlantic Conference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0" y="2656052"/>
            <a:ext cx="2844532" cy="16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286F-B78C-4641-82B7-174B55D6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tserrat" pitchFamily="2" charset="0"/>
              </a:rPr>
              <a:t>About Andrew Fink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700" y="1575412"/>
            <a:ext cx="7848600" cy="461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Former </a:t>
            </a:r>
            <a:r>
              <a:rPr lang="en-US" sz="3200" dirty="0" smtClean="0"/>
              <a:t>Head Coach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Mount Ida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College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prstClr val="black"/>
                </a:solidFill>
              </a:rPr>
              <a:t>2x Great North Atlantic Conference Champions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6x North Atlantic Conference Champions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NCAA Division III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ournament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ppearances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2010 NCAA Statistical Champion: 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 Down Defense - .907</a:t>
            </a:r>
          </a:p>
        </p:txBody>
      </p:sp>
    </p:spTree>
    <p:extLst>
      <p:ext uri="{BB962C8B-B14F-4D97-AF65-F5344CB8AC3E}">
        <p14:creationId xmlns:p14="http://schemas.microsoft.com/office/powerpoint/2010/main" val="60842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F829C9-0CBB-4D57-AF68-180D377D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tserrat" pitchFamily="2" charset="0"/>
              </a:rPr>
              <a:t>Why Zone?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C50EFF-E338-454D-A130-0AA83EEB4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6, 2008 @ 4 p.m.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286F-B78C-4641-82B7-174B55D6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tserrat" pitchFamily="2" charset="0"/>
              </a:rPr>
              <a:t>Why Zone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9643" y="1519516"/>
            <a:ext cx="7224714" cy="495300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Up until 2008 man-to-man was the </a:t>
            </a:r>
            <a:r>
              <a:rPr lang="en-US" dirty="0" err="1" smtClean="0"/>
              <a:t>the</a:t>
            </a:r>
            <a:r>
              <a:rPr lang="en-US" dirty="0" smtClean="0"/>
              <a:t> only defense we played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When did this change?</a:t>
            </a:r>
          </a:p>
          <a:p>
            <a:pPr lvl="1"/>
            <a:r>
              <a:rPr lang="en-US" dirty="0" smtClean="0"/>
              <a:t>May 6, 2008 at 4:00 p.m.  in Newton, MA</a:t>
            </a:r>
          </a:p>
          <a:p>
            <a:pPr lvl="1"/>
            <a:r>
              <a:rPr lang="en-US" dirty="0" smtClean="0"/>
              <a:t>May 7, 2008 vs. Bowdoin College</a:t>
            </a:r>
          </a:p>
          <a:p>
            <a:endParaRPr lang="en-US" dirty="0" smtClean="0"/>
          </a:p>
          <a:p>
            <a:r>
              <a:rPr lang="en-US" dirty="0" smtClean="0"/>
              <a:t>Why did this change?</a:t>
            </a:r>
          </a:p>
          <a:p>
            <a:pPr lvl="1"/>
            <a:r>
              <a:rPr lang="en-US" dirty="0" smtClean="0"/>
              <a:t>Time was right to add a new dimension to our defense (no other choice)</a:t>
            </a:r>
          </a:p>
        </p:txBody>
      </p:sp>
    </p:spTree>
    <p:extLst>
      <p:ext uri="{BB962C8B-B14F-4D97-AF65-F5344CB8AC3E}">
        <p14:creationId xmlns:p14="http://schemas.microsoft.com/office/powerpoint/2010/main" val="6052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286F-B78C-4641-82B7-174B55D6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tserrat" pitchFamily="2" charset="0"/>
              </a:rPr>
              <a:t>All About The Zone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9643" y="1519516"/>
            <a:ext cx="7224714" cy="4953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solid zone defense can add a new dimension to your team defense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Compliment to man-to-man defense or can be a good substitute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the right personnel and a commitment to work through the rough spots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an effective strategy to take a way/limit an opponent’s strength or change the tempo of the game</a:t>
            </a:r>
          </a:p>
        </p:txBody>
      </p:sp>
    </p:spTree>
    <p:extLst>
      <p:ext uri="{BB962C8B-B14F-4D97-AF65-F5344CB8AC3E}">
        <p14:creationId xmlns:p14="http://schemas.microsoft.com/office/powerpoint/2010/main" val="6052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286F-B78C-4641-82B7-174B55D6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tserrat" pitchFamily="2" charset="0"/>
              </a:rPr>
              <a:t>All About The Zone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5788" y="1872867"/>
            <a:ext cx="7512424" cy="3733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right players for the job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Might not necessarily be the best man-to-man player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Attributes of a good zone player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Intelligent/high lacrosse I.Q.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Aggressive yet not too aggressive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Experienced and quick thinker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4225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286F-B78C-4641-82B7-174B55D6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Down Personnel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7700" y="1524000"/>
            <a:ext cx="7848600" cy="42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Find the right players for the job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Don’t let their “position” get in the way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Might even be your back-up goalie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endParaRPr lang="en-US" sz="2800" dirty="0" smtClean="0">
              <a:solidFill>
                <a:prstClr val="black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Attributes of a good MDD player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Fast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Aggressive but controlled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Fearless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Experienced and quick thinker</a:t>
            </a:r>
          </a:p>
        </p:txBody>
      </p:sp>
    </p:spTree>
    <p:extLst>
      <p:ext uri="{BB962C8B-B14F-4D97-AF65-F5344CB8AC3E}">
        <p14:creationId xmlns:p14="http://schemas.microsoft.com/office/powerpoint/2010/main" val="11814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286F-B78C-4641-82B7-174B55D6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Down Personnel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7700" y="1524000"/>
            <a:ext cx="7848600" cy="42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Attributes of a good MDD player (cont.)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Long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Good and quick hands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Good stick skills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Develop back-up players for your MDD unit  </a:t>
            </a:r>
          </a:p>
        </p:txBody>
      </p:sp>
    </p:spTree>
    <p:extLst>
      <p:ext uri="{BB962C8B-B14F-4D97-AF65-F5344CB8AC3E}">
        <p14:creationId xmlns:p14="http://schemas.microsoft.com/office/powerpoint/2010/main" val="3648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xCon-template_v2 [Read-Only]" id="{50BD9FC3-55CD-4771-9C98-B12BB041979B}" vid="{C82E0F1D-188B-4E6D-B9A0-9648D715AC7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6BFB4DDB5F249A42BC346F863CDBA" ma:contentTypeVersion="10" ma:contentTypeDescription="Create a new document." ma:contentTypeScope="" ma:versionID="828fb35b2c879c372962e67a32e06f9f">
  <xsd:schema xmlns:xsd="http://www.w3.org/2001/XMLSchema" xmlns:xs="http://www.w3.org/2001/XMLSchema" xmlns:p="http://schemas.microsoft.com/office/2006/metadata/properties" xmlns:ns2="88c46df0-ce22-4d04-a76e-7d4a7efd0f1d" xmlns:ns3="1e34396e-2e86-4916-880d-9cdab48baf59" targetNamespace="http://schemas.microsoft.com/office/2006/metadata/properties" ma:root="true" ma:fieldsID="650998e4c330a55c14a70823d42cca5b" ns2:_="" ns3:_="">
    <xsd:import namespace="88c46df0-ce22-4d04-a76e-7d4a7efd0f1d"/>
    <xsd:import namespace="1e34396e-2e86-4916-880d-9cdab48baf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46df0-ce22-4d04-a76e-7d4a7efd0f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4396e-2e86-4916-880d-9cdab48baf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88B092-BAFF-43DC-B9C9-C47E34141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c46df0-ce22-4d04-a76e-7d4a7efd0f1d"/>
    <ds:schemaRef ds:uri="1e34396e-2e86-4916-880d-9cdab48ba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8D5B2C-2CFC-4905-A87C-A625F5D8C0E7}">
  <ds:schemaRefs>
    <ds:schemaRef ds:uri="1e34396e-2e86-4916-880d-9cdab48baf59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88c46df0-ce22-4d04-a76e-7d4a7efd0f1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786A6B-1BC1-449C-96CD-2FBDCFBEF3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LaxCon-template</Template>
  <TotalTime>272</TotalTime>
  <Words>336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Rockwell</vt:lpstr>
      <vt:lpstr>Office Theme</vt:lpstr>
      <vt:lpstr>PowerPoint Presentation</vt:lpstr>
      <vt:lpstr>About Andrew Fink</vt:lpstr>
      <vt:lpstr>About Andrew Fink</vt:lpstr>
      <vt:lpstr>Why Zone?</vt:lpstr>
      <vt:lpstr>Why Zone</vt:lpstr>
      <vt:lpstr>All About The Zone</vt:lpstr>
      <vt:lpstr>All About The Zone</vt:lpstr>
      <vt:lpstr>Man Down Personnel</vt:lpstr>
      <vt:lpstr>Man Down Personnel</vt:lpstr>
      <vt:lpstr>Brown Zone</vt:lpstr>
      <vt:lpstr>Brown Zone</vt:lpstr>
      <vt:lpstr>PowerPoint Presentation</vt:lpstr>
      <vt:lpstr>PowerPoint Presentation</vt:lpstr>
      <vt:lpstr>Brown Zone</vt:lpstr>
      <vt:lpstr>Contact Info</vt:lpstr>
      <vt:lpstr> We Want Your Feedback!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Rossi, Lauren</dc:creator>
  <cp:lastModifiedBy>Widelo, Christopher</cp:lastModifiedBy>
  <cp:revision>27</cp:revision>
  <dcterms:created xsi:type="dcterms:W3CDTF">2018-11-15T15:37:06Z</dcterms:created>
  <dcterms:modified xsi:type="dcterms:W3CDTF">2019-01-11T13:34:45Z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0x0101004C16BFB4DDB5F249A42BC346F863CDBA</vt:lpwstr>
  </property>
</Properties>
</file>