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304" r:id="rId7"/>
    <p:sldId id="305" r:id="rId8"/>
    <p:sldId id="306" r:id="rId9"/>
    <p:sldId id="274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275" r:id="rId19"/>
    <p:sldId id="315" r:id="rId20"/>
    <p:sldId id="316" r:id="rId21"/>
    <p:sldId id="260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95F8D-E0AA-466C-8CED-0F2678C45AE8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CD2D7-715B-48EF-B5CB-6FC779DEA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893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67D60-1B16-44C5-892A-DF353C70F54C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CA9F7-28C2-40AD-BE50-7262A23D7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6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A9F7-28C2-40AD-BE50-7262A23D71C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7409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Proper v-hold, forearm bump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A9F7-28C2-40AD-BE50-7262A23D71C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950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A9F7-28C2-40AD-BE50-7262A23D71C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01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A9F7-28C2-40AD-BE50-7262A23D71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3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A9F7-28C2-40AD-BE50-7262A23D71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44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A9F7-28C2-40AD-BE50-7262A23D71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768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Stick not up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A9F7-28C2-40AD-BE50-7262A23D71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424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Stick not up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A9F7-28C2-40AD-BE50-7262A23D71C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42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Stick not up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A9F7-28C2-40AD-BE50-7262A23D71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424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Proper v-hold, forearm bump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A9F7-28C2-40AD-BE50-7262A23D71C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950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Proper v-hold, forearm bump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CA9F7-28C2-40AD-BE50-7262A23D71C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95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66491"/>
            <a:ext cx="2057400" cy="465967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66491"/>
            <a:ext cx="6019800" cy="465967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5AA4-3100-4287-8018-0418997980ED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37F5-36A2-42F0-B990-790D52F49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64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78687"/>
            <a:ext cx="4038600" cy="3647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78687"/>
            <a:ext cx="4038600" cy="3647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687"/>
            <a:ext cx="8229600" cy="97580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90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8859"/>
            <a:ext cx="4040188" cy="3167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14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58859"/>
            <a:ext cx="4041775" cy="3167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341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3418"/>
            <a:ext cx="5111750" cy="47027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85468"/>
            <a:ext cx="3008313" cy="35406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37093"/>
            <a:ext cx="5486400" cy="3390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56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8688"/>
            <a:ext cx="8229600" cy="3647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F5AA4-3100-4287-8018-0418997980ED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37F5-36A2-42F0-B990-790D52F49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07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59506" y="19958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Zone Defense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4894" y="3138829"/>
            <a:ext cx="8229600" cy="1288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Andrew Fink </a:t>
            </a:r>
            <a:r>
              <a:rPr lang="en-US" sz="2400" dirty="0" smtClean="0">
                <a:solidFill>
                  <a:schemeClr val="bg1"/>
                </a:solidFill>
              </a:rPr>
              <a:t>– Head Coach, Mount Ida College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Anthony DiMaio </a:t>
            </a:r>
            <a:r>
              <a:rPr lang="en-US" sz="2400" dirty="0" smtClean="0">
                <a:solidFill>
                  <a:schemeClr val="bg1"/>
                </a:solidFill>
              </a:rPr>
              <a:t>– Associate Head Coach, Mount Ida College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0292" y="4851133"/>
            <a:ext cx="8229600" cy="635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US Lacrosse Convention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January </a:t>
            </a:r>
            <a:r>
              <a:rPr lang="en-US" b="1" dirty="0" smtClean="0">
                <a:solidFill>
                  <a:schemeClr val="bg1"/>
                </a:solidFill>
              </a:rPr>
              <a:t>23, </a:t>
            </a:r>
            <a:r>
              <a:rPr lang="en-US" b="1" dirty="0" smtClean="0">
                <a:solidFill>
                  <a:schemeClr val="bg1"/>
                </a:solidFill>
              </a:rPr>
              <a:t>2016 | Baltimore, MD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53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VS1-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7959" y="0"/>
            <a:ext cx="5948082" cy="59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60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54227"/>
            <a:ext cx="8229600" cy="45169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Strength of zone is simplicity, similar to man-down defense and very versatile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Weakness is its simplicity and it is used by many teams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Players need to communicate and middies on crease need to work hard and stay with their man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092"/>
            <a:ext cx="8229600" cy="47600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800" b="1" dirty="0" smtClean="0"/>
              <a:t>Brown Zone</a:t>
            </a:r>
          </a:p>
          <a:p>
            <a:r>
              <a:rPr lang="en-US" dirty="0" smtClean="0"/>
              <a:t>3 pole front zone</a:t>
            </a:r>
          </a:p>
          <a:p>
            <a:pPr lvl="1"/>
            <a:r>
              <a:rPr lang="en-US" dirty="0" smtClean="0"/>
              <a:t>Cover/shutdown 3-3</a:t>
            </a:r>
          </a:p>
          <a:p>
            <a:pPr lvl="1"/>
            <a:r>
              <a:rPr lang="en-US" dirty="0" smtClean="0"/>
              <a:t>Put pressure on shooters, on their hands</a:t>
            </a:r>
          </a:p>
          <a:p>
            <a:endParaRPr lang="en-US" dirty="0" smtClean="0"/>
          </a:p>
          <a:p>
            <a:r>
              <a:rPr lang="en-US" dirty="0" smtClean="0"/>
              <a:t>Outside/Perimeter</a:t>
            </a:r>
          </a:p>
          <a:p>
            <a:pPr lvl="1"/>
            <a:r>
              <a:rPr lang="en-US" dirty="0" smtClean="0"/>
              <a:t>3 poles across the top</a:t>
            </a:r>
          </a:p>
          <a:p>
            <a:pPr lvl="1"/>
            <a:r>
              <a:rPr lang="en-US" dirty="0" smtClean="0"/>
              <a:t>Pole on crease</a:t>
            </a:r>
          </a:p>
          <a:p>
            <a:pPr lvl="1"/>
            <a:r>
              <a:rPr lang="en-US" dirty="0" smtClean="0"/>
              <a:t>Pole in middle and pole on crease work like pistons</a:t>
            </a:r>
          </a:p>
          <a:p>
            <a:pPr lvl="2"/>
            <a:r>
              <a:rPr lang="en-US" dirty="0" smtClean="0"/>
              <a:t>“I” formation</a:t>
            </a:r>
          </a:p>
          <a:p>
            <a:pPr lvl="2"/>
            <a:r>
              <a:rPr lang="en-US" dirty="0" smtClean="0"/>
              <a:t>Move up and down  for coverage and support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Inside/Crease</a:t>
            </a:r>
          </a:p>
          <a:p>
            <a:pPr lvl="1"/>
            <a:r>
              <a:rPr lang="en-US" dirty="0" smtClean="0"/>
              <a:t>Short sticks on bottom left and right</a:t>
            </a:r>
          </a:p>
          <a:p>
            <a:pPr lvl="1"/>
            <a:r>
              <a:rPr lang="en-US" dirty="0" smtClean="0"/>
              <a:t>Hold at goal line extended (GLE), don’t press at “X”</a:t>
            </a:r>
          </a:p>
          <a:p>
            <a:pPr lvl="1"/>
            <a:r>
              <a:rPr lang="en-US" dirty="0" smtClean="0"/>
              <a:t>Must be able to push and hold</a:t>
            </a:r>
            <a:r>
              <a:rPr lang="en-US" b="1" dirty="0" smtClean="0"/>
              <a:t>, no dunks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VS1-3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7959" y="0"/>
            <a:ext cx="5948082" cy="59480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VS1-3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7959" y="0"/>
            <a:ext cx="5948082" cy="59480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311"/>
            <a:ext cx="8229600" cy="46168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Strength is ability to cover up top against shooting team</a:t>
            </a:r>
          </a:p>
          <a:p>
            <a:pPr lvl="1"/>
            <a:r>
              <a:rPr lang="en-US" dirty="0" smtClean="0"/>
              <a:t>Get on their hands with the poles</a:t>
            </a:r>
          </a:p>
          <a:p>
            <a:r>
              <a:rPr lang="en-US" dirty="0" smtClean="0"/>
              <a:t>Weakness are the short stick middies on the bottom</a:t>
            </a:r>
          </a:p>
          <a:p>
            <a:pPr lvl="1"/>
            <a:r>
              <a:rPr lang="en-US" dirty="0" smtClean="0"/>
              <a:t>Need to be able to play body and not get beat inside at GLE</a:t>
            </a:r>
          </a:p>
          <a:p>
            <a:r>
              <a:rPr lang="en-US" dirty="0" smtClean="0"/>
              <a:t>Big and strong middies and goalie that can hold pipe make this zone work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092"/>
            <a:ext cx="8229600" cy="4760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dirty="0" smtClean="0"/>
              <a:t>White Zone</a:t>
            </a:r>
          </a:p>
          <a:p>
            <a:r>
              <a:rPr lang="en-US" dirty="0" smtClean="0"/>
              <a:t>Aggressive zone</a:t>
            </a:r>
          </a:p>
          <a:p>
            <a:pPr lvl="1"/>
            <a:r>
              <a:rPr lang="en-US" dirty="0" smtClean="0"/>
              <a:t>Versatile against multiple offenses</a:t>
            </a:r>
          </a:p>
          <a:p>
            <a:pPr lvl="1"/>
            <a:r>
              <a:rPr lang="en-US" dirty="0" smtClean="0"/>
              <a:t>Effective against an inverted offense</a:t>
            </a:r>
          </a:p>
          <a:p>
            <a:pPr lvl="1"/>
            <a:r>
              <a:rPr lang="en-US" dirty="0" smtClean="0"/>
              <a:t>Virginia won </a:t>
            </a:r>
            <a:r>
              <a:rPr lang="en-US" dirty="0" smtClean="0"/>
              <a:t>a National </a:t>
            </a:r>
            <a:r>
              <a:rPr lang="en-US" dirty="0" smtClean="0"/>
              <a:t>Championship with this zone</a:t>
            </a:r>
          </a:p>
          <a:p>
            <a:endParaRPr lang="en-US" dirty="0" smtClean="0"/>
          </a:p>
          <a:p>
            <a:r>
              <a:rPr lang="en-US" dirty="0" smtClean="0"/>
              <a:t>Outside/Perimeter</a:t>
            </a:r>
          </a:p>
          <a:p>
            <a:pPr lvl="1"/>
            <a:r>
              <a:rPr lang="en-US" dirty="0" smtClean="0"/>
              <a:t>Short stick middies up top, must push/play body</a:t>
            </a:r>
          </a:p>
          <a:p>
            <a:pPr lvl="1"/>
            <a:r>
              <a:rPr lang="en-US" dirty="0" smtClean="0"/>
              <a:t>Two poles on the bottom/GLE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Inside/Crease</a:t>
            </a:r>
          </a:p>
          <a:p>
            <a:pPr lvl="1"/>
            <a:r>
              <a:rPr lang="en-US" dirty="0" smtClean="0"/>
              <a:t>Poles in the middle are in an “I” formation</a:t>
            </a:r>
          </a:p>
          <a:p>
            <a:pPr lvl="1"/>
            <a:r>
              <a:rPr lang="en-US" dirty="0" smtClean="0"/>
              <a:t>LSM slide hard and recover, look for double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VS1-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7959" y="0"/>
            <a:ext cx="5948082" cy="59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27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VS1-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7959" y="0"/>
            <a:ext cx="5948082" cy="59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27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VS1-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7959" y="0"/>
            <a:ext cx="5948082" cy="59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27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>
            <a:off x="246185" y="1622514"/>
            <a:ext cx="8651630" cy="4335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Located in Newton, MA.  5 miles outside of Boston.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Division III Lacrosse Program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6x North Atlantic Conference Champions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2x Great Northeast Athletic Conference Champions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4 NCAA tournament appearances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2010 NCAA Statistical Champion:  Man Down Defense - .907</a:t>
            </a:r>
          </a:p>
        </p:txBody>
      </p:sp>
    </p:spTree>
    <p:extLst>
      <p:ext uri="{BB962C8B-B14F-4D97-AF65-F5344CB8AC3E}">
        <p14:creationId xmlns:p14="http://schemas.microsoft.com/office/powerpoint/2010/main" xmlns="" val="140491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79828" y="1519516"/>
            <a:ext cx="8510953" cy="45577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Strength is ability to cover crease and “X” with poles</a:t>
            </a:r>
          </a:p>
          <a:p>
            <a:pPr lvl="1"/>
            <a:r>
              <a:rPr lang="en-US" dirty="0" smtClean="0"/>
              <a:t>Slide fast off crease with poles to double</a:t>
            </a:r>
          </a:p>
          <a:p>
            <a:r>
              <a:rPr lang="en-US" dirty="0" smtClean="0"/>
              <a:t>Weakness is the alley dodge and topside support</a:t>
            </a:r>
          </a:p>
          <a:p>
            <a:pPr lvl="1"/>
            <a:r>
              <a:rPr lang="en-US" dirty="0" smtClean="0"/>
              <a:t>Need to be able to play body and not get beat inside at GLE</a:t>
            </a:r>
          </a:p>
          <a:p>
            <a:r>
              <a:rPr lang="en-US" smtClean="0"/>
              <a:t>Experienced and athletic defense and a bit time goalie that makes </a:t>
            </a:r>
            <a:r>
              <a:rPr lang="en-US" smtClean="0"/>
              <a:t>big </a:t>
            </a:r>
            <a:r>
              <a:rPr lang="en-US" smtClean="0"/>
              <a:t>saves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79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0571"/>
            <a:ext cx="8229600" cy="427559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THANK YOU!</a:t>
            </a:r>
            <a:endParaRPr lang="en-US" sz="4800" dirty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dirty="0" smtClean="0"/>
              <a:t>Andrew Fink | aefink@mountida.edu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 smtClean="0"/>
              <a:t>Anthony DiMaio | adimaio@mountida.edu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 smtClean="0"/>
              <a:t>www.xcellax.com/uslacrosse</a:t>
            </a:r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945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>
          <a:xfrm>
            <a:off x="246185" y="1597794"/>
            <a:ext cx="8651630" cy="39174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Year Presenting at US Lacrosse Convention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2009 – Offense/Defense:  Strategy and Adjustments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2010 – Team Defense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2011 – Zone Defense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2012 – Man Down Defense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2015 – Defense Using Your Hands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2016 – Defensive </a:t>
            </a:r>
            <a:r>
              <a:rPr lang="en-US" dirty="0" smtClean="0">
                <a:solidFill>
                  <a:schemeClr val="bg1"/>
                </a:solidFill>
              </a:rPr>
              <a:t>Angles | Zone Defense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6185" y="5457525"/>
            <a:ext cx="8651630" cy="380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Download presentations at </a:t>
            </a:r>
            <a:r>
              <a:rPr lang="en-US" b="1" dirty="0" smtClean="0">
                <a:solidFill>
                  <a:schemeClr val="bg1"/>
                </a:solidFill>
              </a:rPr>
              <a:t>www.xcellax.com/uslacrosse</a:t>
            </a:r>
          </a:p>
        </p:txBody>
      </p:sp>
    </p:spTree>
    <p:extLst>
      <p:ext uri="{BB962C8B-B14F-4D97-AF65-F5344CB8AC3E}">
        <p14:creationId xmlns:p14="http://schemas.microsoft.com/office/powerpoint/2010/main" xmlns="" val="119619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92608" y="1737360"/>
            <a:ext cx="8636245" cy="4261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Mount Ida College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 until 2008 we played a man-to-man defense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did this change?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6, 2008 at 4:00 p.m. in Newton, MA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did this change?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was right to add a new dimension to our defense (no other choice)</a:t>
            </a:r>
          </a:p>
        </p:txBody>
      </p:sp>
    </p:spTree>
    <p:extLst>
      <p:ext uri="{BB962C8B-B14F-4D97-AF65-F5344CB8AC3E}">
        <p14:creationId xmlns:p14="http://schemas.microsoft.com/office/powerpoint/2010/main" xmlns="" val="179155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Zone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5536"/>
            <a:ext cx="8229600" cy="36474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solid zone defense can add a new dimension to your team defense</a:t>
            </a:r>
          </a:p>
          <a:p>
            <a:pPr lvl="1"/>
            <a:r>
              <a:rPr lang="en-US" dirty="0" smtClean="0"/>
              <a:t>Compliment to man-to-man defense or can be a good substitute</a:t>
            </a:r>
          </a:p>
          <a:p>
            <a:pPr lvl="1"/>
            <a:r>
              <a:rPr lang="en-US" dirty="0" smtClean="0"/>
              <a:t>Requires the right personnel and a commitment to work through the rough spots</a:t>
            </a:r>
          </a:p>
          <a:p>
            <a:pPr lvl="1"/>
            <a:r>
              <a:rPr lang="en-US" dirty="0" smtClean="0"/>
              <a:t>Can be an effective strategy to take a way/limit an opponent’s strength or change the tempo of the game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Defense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1136"/>
            <a:ext cx="8229600" cy="38950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Find the right players for the job</a:t>
            </a:r>
          </a:p>
          <a:p>
            <a:pPr lvl="1"/>
            <a:r>
              <a:rPr lang="en-US" dirty="0" smtClean="0"/>
              <a:t>Might not necessarily be the best man-to-man player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Attributes of a good zone player</a:t>
            </a:r>
          </a:p>
          <a:p>
            <a:pPr lvl="1"/>
            <a:r>
              <a:rPr lang="en-US" dirty="0" smtClean="0"/>
              <a:t>Intelligent/high lacrosse I.Q.</a:t>
            </a:r>
          </a:p>
          <a:p>
            <a:pPr lvl="1"/>
            <a:r>
              <a:rPr lang="en-US" dirty="0" smtClean="0"/>
              <a:t>Aggressive yet not too aggressive</a:t>
            </a:r>
          </a:p>
          <a:p>
            <a:pPr lvl="1"/>
            <a:r>
              <a:rPr lang="en-US" dirty="0" smtClean="0"/>
              <a:t>Experienced and quick thinker</a:t>
            </a:r>
          </a:p>
          <a:p>
            <a:pPr lvl="1"/>
            <a:r>
              <a:rPr lang="en-US" dirty="0" smtClean="0"/>
              <a:t>COMMUNICATION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092"/>
            <a:ext cx="8229600" cy="476007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6000" b="1" dirty="0" smtClean="0"/>
              <a:t>Green Zone</a:t>
            </a:r>
          </a:p>
          <a:p>
            <a:r>
              <a:rPr lang="en-US" sz="5000" dirty="0" smtClean="0"/>
              <a:t>“Box </a:t>
            </a:r>
            <a:r>
              <a:rPr lang="en-US" sz="5000" dirty="0" smtClean="0"/>
              <a:t>and 2” Zone</a:t>
            </a:r>
          </a:p>
          <a:p>
            <a:pPr lvl="1"/>
            <a:r>
              <a:rPr lang="en-US" sz="5000" dirty="0" smtClean="0"/>
              <a:t>Cover 1-4-1, 1-3-2, 2-2-2</a:t>
            </a:r>
          </a:p>
          <a:p>
            <a:endParaRPr lang="en-US" sz="5000" dirty="0" smtClean="0"/>
          </a:p>
          <a:p>
            <a:r>
              <a:rPr lang="en-US" sz="5000" dirty="0" smtClean="0"/>
              <a:t>Outside/Perimeter</a:t>
            </a:r>
          </a:p>
          <a:p>
            <a:pPr lvl="1"/>
            <a:r>
              <a:rPr lang="en-US" sz="5000" dirty="0" smtClean="0"/>
              <a:t>Poles on the outside/perimeter</a:t>
            </a:r>
          </a:p>
          <a:p>
            <a:pPr lvl="1"/>
            <a:r>
              <a:rPr lang="en-US" sz="5000" dirty="0" smtClean="0"/>
              <a:t>Set up in a Box or Diamond</a:t>
            </a:r>
          </a:p>
          <a:p>
            <a:pPr lvl="1"/>
            <a:r>
              <a:rPr lang="en-US" sz="5000" dirty="0" smtClean="0"/>
              <a:t>Man-down rotation on perimeter</a:t>
            </a:r>
          </a:p>
          <a:p>
            <a:pPr lvl="1"/>
            <a:r>
              <a:rPr lang="en-US" sz="5000" dirty="0" smtClean="0"/>
              <a:t>Poles can cover motion offense dodging alleys</a:t>
            </a:r>
          </a:p>
          <a:p>
            <a:pPr lvl="1"/>
            <a:r>
              <a:rPr lang="en-US" sz="5000" dirty="0" smtClean="0"/>
              <a:t>Easy to pass-off and hold spot in rotation</a:t>
            </a:r>
            <a:br>
              <a:rPr lang="en-US" sz="5000" dirty="0" smtClean="0"/>
            </a:br>
            <a:endParaRPr lang="en-US" sz="5000" dirty="0" smtClean="0"/>
          </a:p>
          <a:p>
            <a:r>
              <a:rPr lang="en-US" sz="5000" dirty="0" smtClean="0"/>
              <a:t>Inside/Crease</a:t>
            </a:r>
          </a:p>
          <a:p>
            <a:pPr lvl="1"/>
            <a:r>
              <a:rPr lang="en-US" sz="5000" dirty="0" smtClean="0"/>
              <a:t>Short sticks inside</a:t>
            </a:r>
          </a:p>
          <a:p>
            <a:pPr lvl="1"/>
            <a:r>
              <a:rPr lang="en-US" sz="5000" dirty="0" smtClean="0"/>
              <a:t>Always have support/coverage on crease</a:t>
            </a:r>
          </a:p>
          <a:p>
            <a:pPr lvl="1"/>
            <a:r>
              <a:rPr lang="en-US" sz="5000" dirty="0" smtClean="0"/>
              <a:t>Play “book ends,” left or right side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VS1-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7959" y="0"/>
            <a:ext cx="5948082" cy="59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60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VS1-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7959" y="0"/>
            <a:ext cx="5948082" cy="59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60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1974</TotalTime>
  <Words>520</Words>
  <Application>Microsoft Office PowerPoint</Application>
  <PresentationFormat>On-screen Show (4:3)</PresentationFormat>
  <Paragraphs>115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 Black </vt:lpstr>
      <vt:lpstr>Cover</vt:lpstr>
      <vt:lpstr>Slide 1</vt:lpstr>
      <vt:lpstr>Slide 2</vt:lpstr>
      <vt:lpstr>Slide 3</vt:lpstr>
      <vt:lpstr>Slide 4</vt:lpstr>
      <vt:lpstr>Why Zone Defense</vt:lpstr>
      <vt:lpstr>Zone Defense Personnel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US Lacrosse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Hughes, Heather</dc:creator>
  <cp:lastModifiedBy>Chris</cp:lastModifiedBy>
  <cp:revision>41</cp:revision>
  <dcterms:created xsi:type="dcterms:W3CDTF">2014-09-29T15:42:41Z</dcterms:created>
  <dcterms:modified xsi:type="dcterms:W3CDTF">2016-01-23T15:42:00Z</dcterms:modified>
</cp:coreProperties>
</file>